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888AEE-079A-7472-BCFF-91363BDFC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45E0B5-4465-E356-3173-B4387741F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58711D-DA72-F512-11DC-439927DE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DF9E9E-E7CF-3326-FAA0-520414E7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DC8F98-B8AB-6BE5-2F8C-A02FB1D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59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B678C-F16F-E46A-E3D2-0B620B3B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8FCAE98-6B40-A02F-1E4D-12DFB1E21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958BC-C31B-0480-FF43-55B58A10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CB37B0-101D-FCCF-130E-C976CA25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B1D5B2-3D84-E980-648B-CFBCD9A9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90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1569F7-D697-8C4F-7569-013AA631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7B4975-C5C5-819D-0B4F-84231714A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17CF0B-66EB-C365-1907-A8FBD287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1987EC-18F2-86A4-AD60-09DE47B5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6E62B-7A90-076F-0DAB-4FD0FB72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48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DA823-D5F8-044F-8B3B-2D59BCB6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2EC0C5-C32F-25FE-F335-B18FDC7A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28A3B6-EC47-7A1E-E520-D7B06BE8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56CDEE-0599-7B57-EE38-C8837BC9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38D194-3D97-1503-9491-27970F9F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9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FB470D-5E7B-C45E-1277-CC433A13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197D57-715B-CF64-8D70-25EB67F4E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E12525-1620-5714-529F-BD26AFA7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B6FB02-17C5-5E1D-E803-61625E58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F285A6-4A1D-DB1B-2300-7F523156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59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D054E-F4B2-4313-374F-D6EB10A8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CAF434-2B77-D576-D982-9980753A9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A7CC19-544F-3007-C354-7A23EE31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EDB029-1D0F-5947-D02C-27C52FF6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BEE8FD-1682-E898-8FE9-39675182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B31A86-642A-97B0-2C68-D71F553A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57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282C4-7D70-51FA-24FB-B9E676AB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FA48BC-047C-8468-5194-D1B4BFE1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B3AD4D-A2B9-621B-634F-EDC65BD3B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3CA8BB-50D6-2B24-F7F7-2985627D8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BF519F-F3DD-5401-60CD-A25D8FB35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218A247-FCB3-864A-1693-F6885021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7A9F2E-3E9C-4A81-15BA-6B30D653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CDBB7D-9852-DC2A-4928-E9F8BAAA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34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18DAEB-D386-362C-E5A8-1C8DF2AB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86FB19-538D-9F7D-41CF-1B96DF4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F82065-5430-E20F-518A-D5B350FF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85A6E1-8F4F-CBF2-3DF2-37EC34D9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06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A7C455-1F0F-D7BF-AAA0-A58F052C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415CB5-2554-F6BC-AF09-4BF98442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2834E-4383-070C-FA8F-00F7A55E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4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CE4D91-7589-87BB-94DB-37689619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7950DE-AE77-5B9D-3BD8-CCCBE66C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A57F7B-5538-B904-FFF5-DB5B3778A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FDF9FE-EA73-EDAE-A967-F538BE94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582577-EFF6-2E42-7025-511322F6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FF33B6-7A35-7258-D902-E6515F99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56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99135-46C2-A5CB-43F7-66ABD44A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0C0745-1F53-00DE-D01B-9F1B3087A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AC43B4-7F08-42E2-2FE0-BEFB35FB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A2479D-100C-7ECD-7054-5F3F5756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193D9F-F28C-00A0-9769-D2DAAAC4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0C0333-FA52-0DD1-AA40-5757E113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1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3EEA8C-8694-AA37-0C35-EFC87DE9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AE9811-AD73-8762-31DC-09EF5816C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63CA43-4FFA-7B9C-C453-23BF3587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236D-993F-4448-97D9-0BEB621261B5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228514-7137-4352-2818-1461346EE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7A61CF-C6B9-8348-1A1F-BA824D08B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7D7B-F06B-864B-98E4-8D08F7235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1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FEFEBA3-EC5A-BF8B-E92B-A291AC30D3BD}"/>
              </a:ext>
            </a:extLst>
          </p:cNvPr>
          <p:cNvGrpSpPr/>
          <p:nvPr/>
        </p:nvGrpSpPr>
        <p:grpSpPr>
          <a:xfrm>
            <a:off x="1482170" y="425325"/>
            <a:ext cx="8999058" cy="6007349"/>
            <a:chOff x="1482170" y="425325"/>
            <a:chExt cx="8999058" cy="600734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F603366-0FB2-34A4-EED8-59681C9D6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2170" y="425325"/>
              <a:ext cx="8999058" cy="6007349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375552C-2840-AC72-C29B-107DA0A6F501}"/>
                </a:ext>
              </a:extLst>
            </p:cNvPr>
            <p:cNvSpPr/>
            <p:nvPr/>
          </p:nvSpPr>
          <p:spPr>
            <a:xfrm>
              <a:off x="2303945" y="2420666"/>
              <a:ext cx="7355507" cy="2016665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>
                  <a:solidFill>
                    <a:schemeClr val="tx1"/>
                  </a:solidFill>
                </a:rPr>
                <a:t>アウトバウンドコールセンターの立ち上げをする為の現状把握と問題点について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99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48F31296-BEC0-A240-80C2-5201C5A8191F}" vid="{4A943060-163F-7247-9123-747774EE71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13</Words>
  <Application>Microsoft Macintosh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未久 平野</dc:creator>
  <cp:lastModifiedBy>未久 平野</cp:lastModifiedBy>
  <cp:revision>1</cp:revision>
  <dcterms:created xsi:type="dcterms:W3CDTF">2023-05-20T12:42:12Z</dcterms:created>
  <dcterms:modified xsi:type="dcterms:W3CDTF">2023-05-20T12:57:48Z</dcterms:modified>
</cp:coreProperties>
</file>